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ontime"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961255" y="-2017079"/>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2"/>
            <a:stretch>
              <a:fillRect l="0" t="0" r="0" b="0"/>
            </a:stretch>
          </a:blipFill>
        </p:spPr>
      </p:sp>
      <p:sp>
        <p:nvSpPr>
          <p:cNvPr name="Freeform 3" id="3"/>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985231" y="3535611"/>
            <a:ext cx="10317538" cy="380632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Gather</a:t>
            </a:r>
          </a:p>
          <a:p>
            <a:pPr algn="ctr">
              <a:lnSpc>
                <a:spcPts val="14282"/>
              </a:lnSpc>
            </a:pPr>
            <a:r>
              <a:rPr lang="en-US" sz="17003">
                <a:solidFill>
                  <a:srgbClr val="22423D"/>
                </a:solidFill>
                <a:latin typeface="Moontime"/>
              </a:rPr>
              <a:t>Grid</a:t>
            </a:r>
          </a:p>
        </p:txBody>
      </p:sp>
      <p:sp>
        <p:nvSpPr>
          <p:cNvPr name="TextBox 6" id="6"/>
          <p:cNvSpPr txBox="true"/>
          <p:nvPr/>
        </p:nvSpPr>
        <p:spPr>
          <a:xfrm rot="0">
            <a:off x="5122411" y="7580754"/>
            <a:ext cx="8381379" cy="804545"/>
          </a:xfrm>
          <a:prstGeom prst="rect">
            <a:avLst/>
          </a:prstGeom>
        </p:spPr>
        <p:txBody>
          <a:bodyPr anchor="t" rtlCol="false" tIns="0" lIns="0" bIns="0" rIns="0">
            <a:spAutoFit/>
          </a:bodyPr>
          <a:lstStyle/>
          <a:p>
            <a:pPr algn="ctr">
              <a:lnSpc>
                <a:spcPts val="6580"/>
              </a:lnSpc>
            </a:pPr>
            <a:r>
              <a:rPr lang="en-US" sz="4700" spc="780">
                <a:solidFill>
                  <a:srgbClr val="22423D"/>
                </a:solidFill>
                <a:latin typeface="Glacial Indifference"/>
              </a:rPr>
              <a:t>- Fouad Houdda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39064" y="2109787"/>
            <a:ext cx="8381379" cy="326707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un serveur application et un conteneur de servlets écrit en Java. Il est développé par la fondation Apache et est l'une des implémentations les plus populaires de la spécification Java Servlet et JavaServer Pages (JSP).</a:t>
            </a:r>
          </a:p>
        </p:txBody>
      </p:sp>
      <p:sp>
        <p:nvSpPr>
          <p:cNvPr name="Freeform 3" id="3"/>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59398" y="2778208"/>
            <a:ext cx="5979667"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TOMCAT</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4799324" y="-2500429"/>
            <a:ext cx="5452110" cy="8229600"/>
          </a:xfrm>
          <a:custGeom>
            <a:avLst/>
            <a:gdLst/>
            <a:ahLst/>
            <a:cxnLst/>
            <a:rect r="r" b="b" t="t" l="l"/>
            <a:pathLst>
              <a:path h="8229600" w="5452110">
                <a:moveTo>
                  <a:pt x="0" y="0"/>
                </a:moveTo>
                <a:lnTo>
                  <a:pt x="5452110" y="0"/>
                </a:lnTo>
                <a:lnTo>
                  <a:pt x="545211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31147" y="72205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51537" y="5223963"/>
            <a:ext cx="5819421" cy="1996578"/>
          </a:xfrm>
          <a:prstGeom prst="rect">
            <a:avLst/>
          </a:prstGeom>
        </p:spPr>
        <p:txBody>
          <a:bodyPr anchor="t" rtlCol="false" tIns="0" lIns="0" bIns="0" rIns="0">
            <a:spAutoFit/>
          </a:bodyPr>
          <a:lstStyle/>
          <a:p>
            <a:pPr>
              <a:lnSpc>
                <a:spcPts val="14282"/>
              </a:lnSpc>
            </a:pPr>
            <a:r>
              <a:rPr lang="en-US" sz="17003">
                <a:solidFill>
                  <a:srgbClr val="22423D"/>
                </a:solidFill>
                <a:latin typeface="Moontime"/>
              </a:rPr>
              <a:t>Contents</a:t>
            </a:r>
          </a:p>
        </p:txBody>
      </p:sp>
      <p:sp>
        <p:nvSpPr>
          <p:cNvPr name="TextBox 5" id="5"/>
          <p:cNvSpPr txBox="true"/>
          <p:nvPr/>
        </p:nvSpPr>
        <p:spPr>
          <a:xfrm rot="0">
            <a:off x="7470958" y="2690807"/>
            <a:ext cx="10509715" cy="5359527"/>
          </a:xfrm>
          <a:prstGeom prst="rect">
            <a:avLst/>
          </a:prstGeom>
        </p:spPr>
        <p:txBody>
          <a:bodyPr anchor="t" rtlCol="false" tIns="0" lIns="0" bIns="0" rIns="0">
            <a:spAutoFit/>
          </a:bodyPr>
          <a:lstStyle/>
          <a:p>
            <a:pPr algn="just" marL="1101090" indent="-550545" lvl="1">
              <a:lnSpc>
                <a:spcPts val="8619"/>
              </a:lnSpc>
              <a:buFont typeface="Arial"/>
              <a:buChar char="•"/>
            </a:pPr>
            <a:r>
              <a:rPr lang="en-US" sz="5100" spc="846">
                <a:solidFill>
                  <a:srgbClr val="22423D"/>
                </a:solidFill>
                <a:latin typeface="Glacial Indifference"/>
              </a:rPr>
              <a:t>introduction   du Gather Grid</a:t>
            </a:r>
          </a:p>
          <a:p>
            <a:pPr algn="just" marL="1101090" indent="-550545" lvl="1">
              <a:lnSpc>
                <a:spcPts val="8619"/>
              </a:lnSpc>
              <a:buFont typeface="Arial"/>
              <a:buChar char="•"/>
            </a:pPr>
            <a:r>
              <a:rPr lang="en-US" sz="5100" spc="846">
                <a:solidFill>
                  <a:srgbClr val="22423D"/>
                </a:solidFill>
                <a:latin typeface="Glacial Indifference"/>
              </a:rPr>
              <a:t>Technologies Utilisées</a:t>
            </a:r>
          </a:p>
          <a:p>
            <a:pPr algn="just" marL="1101090" indent="-550545" lvl="1">
              <a:lnSpc>
                <a:spcPts val="8619"/>
              </a:lnSpc>
              <a:buFont typeface="Arial"/>
              <a:buChar char="•"/>
            </a:pPr>
            <a:r>
              <a:rPr lang="en-US" sz="5100" spc="846">
                <a:solidFill>
                  <a:srgbClr val="22423D"/>
                </a:solidFill>
                <a:latin typeface="Glacial Indifference"/>
              </a:rPr>
              <a:t>Conception(diagrame de classe)</a:t>
            </a:r>
          </a:p>
        </p:txBody>
      </p:sp>
      <p:sp>
        <p:nvSpPr>
          <p:cNvPr name="Freeform 6" id="6"/>
          <p:cNvSpPr/>
          <p:nvPr/>
        </p:nvSpPr>
        <p:spPr>
          <a:xfrm flipH="false" flipV="false" rot="0">
            <a:off x="-1045422" y="70300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00076" y="2800350"/>
            <a:ext cx="8381379" cy="4667250"/>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GatherGrid est une plateforme qui permet aux utilisateurs de créer, promouvoir, gérer et participer à des événements. Cette plateforme offre aux organisateurs d'événements un moyen convivial de planifier et de promouvoir des événements, tandis que les participants peuvent rechercher, s'inscrire et interagir avec divers types d'événements.</a:t>
            </a:r>
          </a:p>
        </p:txBody>
      </p:sp>
      <p:sp>
        <p:nvSpPr>
          <p:cNvPr name="Freeform 3" id="3"/>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99310" y="2778208"/>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Introduction</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0298419" y="1792536"/>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21486" y="4440486"/>
            <a:ext cx="12445027"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Technologies Utilisées</a:t>
            </a:r>
          </a:p>
        </p:txBody>
      </p:sp>
      <p:sp>
        <p:nvSpPr>
          <p:cNvPr name="Freeform 4" id="4"/>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39064" y="2378158"/>
            <a:ext cx="8381379" cy="3733800"/>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JEE (Java Enterprise Edition) est une plateforme de développement logiciel basée sur Java qui fournit un ensemble de spécifications, d'API (Application Programming Interface) et de services pour développer des applications d'entreprise robustes et évolutives.</a:t>
            </a:r>
          </a:p>
        </p:txBody>
      </p:sp>
      <p:sp>
        <p:nvSpPr>
          <p:cNvPr name="Freeform 3" id="3"/>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06061" y="2778208"/>
            <a:ext cx="3402305"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JEE</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39064" y="2611520"/>
            <a:ext cx="8381379" cy="326707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JPA (Java Persistence API) est une API de persistance des données pour les applications Java. Elle fournit une interface de programmation simplifiée et unifiée pour l'interaction avec les bases de données relationnelles</a:t>
            </a:r>
          </a:p>
        </p:txBody>
      </p:sp>
      <p:sp>
        <p:nvSpPr>
          <p:cNvPr name="Freeform 3" id="3"/>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06061" y="2778208"/>
            <a:ext cx="3402305"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JPA</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39064" y="2144795"/>
            <a:ext cx="8381379" cy="420052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Hibernate est un framework de persistance des données open-source pour les applications Java. Il fournit une couche d'abstraction entre l'application et la base de données, facilitant la manipulation et la persistance des objets Java dans une base de données relationnelle.</a:t>
            </a:r>
          </a:p>
        </p:txBody>
      </p:sp>
      <p:sp>
        <p:nvSpPr>
          <p:cNvPr name="Freeform 3" id="3"/>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778208"/>
            <a:ext cx="5979667"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HIBERNATE</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39064" y="2343150"/>
            <a:ext cx="8381379" cy="2800350"/>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une classe Java utilisée pour étendre les fonctionnalités d'un serveur web. Il s'agit d'un composant de base de la plateforme Java EE (Java Enterprise Edition) pour le développement d'applications web.</a:t>
            </a:r>
          </a:p>
        </p:txBody>
      </p:sp>
      <p:sp>
        <p:nvSpPr>
          <p:cNvPr name="Freeform 3" id="3"/>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59398" y="2778208"/>
            <a:ext cx="5979667"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SERVLET</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39064" y="1876425"/>
            <a:ext cx="8381379" cy="3733800"/>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JSP (JavaServer Pages) est une technologie de développement web utilisée pour créer des pages web dynamiques. Elle permet d'incorporer du code Java dans des fichiers HTML ou XML, facilitant ainsi la génération de contenu dynamique côté serveur.</a:t>
            </a:r>
          </a:p>
        </p:txBody>
      </p:sp>
      <p:sp>
        <p:nvSpPr>
          <p:cNvPr name="Freeform 3" id="3"/>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862981" y="2276475"/>
            <a:ext cx="5979667"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JSP</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DAFxE-hDO6M</dc:identifier>
  <dcterms:modified xsi:type="dcterms:W3CDTF">2011-08-01T06:04:30Z</dcterms:modified>
  <cp:revision>1</cp:revision>
  <dc:title>Gather Grid</dc:title>
</cp:coreProperties>
</file>